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8A9B5-4AB1-4191-847A-6238B936F3E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3EA1-3EF3-48E4-A9C7-0BB4A5F7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0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4FB33CE-DE8B-42F8-BE24-32BD82AE5C9F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3D81-94EC-4EAE-AB52-3CA7ED040D2A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362160-1286-449B-99FE-5CA8B84255C3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0DE2-2D06-4CB2-A735-B512BFF24C7A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244570-228D-4D18-B846-D1CE8E95B759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9C3AAA-F7E3-4839-A9B1-E8CEA4EEC1BE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475A46C-DD96-4885-A1D1-A49E51C77E54}" type="datetime1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69A8-B7C3-40E2-8FCA-9D56A83BDE66}" type="datetime1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739AC2-43BF-4B97-AE8A-82069A3D78D9}" type="datetime1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7F34-4E3C-48B5-907D-DB880E42AD77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91D8D-244C-4152-B650-15A627564F73}" type="datetime1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Phyllis Alexander Mahmud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69DB-471B-4538-A336-0A5FBEE87914}" type="datetime1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Phyllis Alexander Mahmud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555C-EF76-444F-BDEF-ABC0EC51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straubroland.wordpress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testprep.com/praxis-test-pre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lse.ac.uk/usappblog/2013/10/17/minority-teachers-lower-teen-pregnancy-rates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y.com/praxis/index.html" TargetMode="External"/><Relationship Id="rId4" Type="http://schemas.openxmlformats.org/officeDocument/2006/relationships/hyperlink" Target="https://study.com/academy/popular/the%20best-free-praxis-test-prep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gieknowledgenetwork.org/briefs/teacher_pre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4tests.com/prax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5/03/potential-teachers-dropping-ou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metrix.com/academy/praxis-practice-te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sts.com/practice/praxis-test" TargetMode="External"/><Relationship Id="rId4" Type="http://schemas.openxmlformats.org/officeDocument/2006/relationships/hyperlink" Target="https://singularityhub.com/2016/03/22/technology-feels-like-its-accelerating-because-it-actually-i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praxis.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ubroland.wordpr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ts.org/s/cv/praxis/the-americ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F9A6-C915-4D3D-9B52-15443A960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828" y="789853"/>
            <a:ext cx="9144000" cy="2387600"/>
          </a:xfrm>
        </p:spPr>
        <p:txBody>
          <a:bodyPr/>
          <a:lstStyle/>
          <a:p>
            <a:r>
              <a:rPr lang="en-US" b="1" dirty="0">
                <a:latin typeface="Montserrat Alternates Black" panose="00000A00000000000000" pitchFamily="50" charset="0"/>
              </a:rPr>
              <a:t>Praxis Test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90C1-9C6D-4842-9D64-09B6DE796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967" y="3293279"/>
            <a:ext cx="9144000" cy="1655762"/>
          </a:xfrm>
        </p:spPr>
        <p:txBody>
          <a:bodyPr/>
          <a:lstStyle/>
          <a:p>
            <a:r>
              <a:rPr lang="en-US" b="1" dirty="0"/>
              <a:t>Web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AD0A-D40F-48CB-AC45-BEBB129A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1</a:t>
            </a:fld>
            <a:endParaRPr lang="en-US"/>
          </a:p>
        </p:txBody>
      </p:sp>
      <p:pic>
        <p:nvPicPr>
          <p:cNvPr id="6" name="(Prod By KaSaunJ) Jugg (1).mp3">
            <a:hlinkClick r:id="" action="ppaction://media"/>
            <a:extLst>
              <a:ext uri="{FF2B5EF4-FFF2-40B4-BE49-F238E27FC236}">
                <a16:creationId xmlns:a16="http://schemas.microsoft.com/office/drawing/2014/main" id="{7D68AB59-18D1-4D53-B404-D56D94F76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710" y="5430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ED0E7-5ECE-46E1-9C38-9C34181D5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849BE-0B0E-4007-B505-175DB47E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Teachers 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6929-642C-4CB5-92DC-2F5BFE99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3578146"/>
            <a:ext cx="10694642" cy="24736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9800" dirty="0">
                <a:hlinkClick r:id="rId3"/>
              </a:rPr>
              <a:t>https://www.teacherstestprep.com/praxis-test-prep</a:t>
            </a:r>
            <a:r>
              <a:rPr lang="en-US" sz="9800" dirty="0"/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AE31A8-F731-410B-83EF-18B00641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z="2800" b="1" smtClean="0"/>
              <a:t>2</a:t>
            </a:fld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46817-F7EF-43CE-9F88-536B0D64D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35423" y="640080"/>
            <a:ext cx="3299675" cy="219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09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04D54E-0A5A-4A1B-BE57-A80AFBF6F944}"/>
              </a:ext>
            </a:extLst>
          </p:cNvPr>
          <p:cNvSpPr/>
          <p:nvPr/>
        </p:nvSpPr>
        <p:spPr>
          <a:xfrm>
            <a:off x="0" y="14514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65A8A-95C2-46CE-BF1C-B8B31AEC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Montserrat Alternates Black" panose="00000A00000000000000" pitchFamily="50" charset="0"/>
              </a:rPr>
              <a:t>Study.com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FB097-43ED-4E62-AA96-16B2A860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14"/>
            <a:ext cx="12192000" cy="6843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4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https://study.com/academy/popular/the best-free-praxis-test-prep.html</a:t>
            </a:r>
            <a:r>
              <a:rPr lang="en-US" sz="4400" b="1" dirty="0"/>
              <a:t>   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https://study.com/praxis/index.html</a:t>
            </a:r>
            <a:endParaRPr lang="en-US" sz="5600" dirty="0"/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A8F5C-0B23-4767-B4E1-49AB03DC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B54F-2F0A-4049-8022-61E8542687D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67304-4E1D-40D3-BDBB-63CB95A8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 tests.com</a:t>
            </a:r>
            <a:endParaRPr lang="en-US" sz="60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7D8C-83EB-47A7-A32B-4E292385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2998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https://www.4tests.com/praxis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8FCE-827E-4E45-9DC4-8241DF6C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z="3200" b="1" smtClean="0">
                <a:solidFill>
                  <a:schemeClr val="tx1"/>
                </a:solidFill>
              </a:rPr>
              <a:t>4</a:t>
            </a:fld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2D52DC-3D3C-41DB-AAA9-DF3B331EB8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E9E0E-F3B5-48D5-B479-C9683E72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948" y="4005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Mometrix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A6DF-B736-454A-B8E0-C64A7FC2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0080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hlinkClick r:id="rId4"/>
              </a:rPr>
              <a:t>https://www.mometrix.com/academy/praxis-practice-test/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22BD0-22D2-4DE3-A553-B7366E7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A2E20E-762E-494D-B407-EC27901A37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D0E2-F19B-4DAF-8288-8C039A26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Montserrat Alternates Black" panose="00000A00000000000000" pitchFamily="50" charset="0"/>
              </a:rPr>
              <a:t>Praxis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7738-3F64-4658-8055-AD288FCD8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5501798"/>
            <a:ext cx="12344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https://www.tests.com/practice/praxis-test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008E9-0D3A-4AF1-A428-DF5983CF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B6776-5EA7-A140-92EC-D7F9625E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Another Great Resource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7B8DD-D688-4D48-96D4-328B9FB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24D555C-EF76-444F-BDEF-ABC0EC51C4D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6B1F-A3B5-9942-A9BA-285F9961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en-US" sz="2000" dirty="0"/>
              <a:t>Visit this </a:t>
            </a:r>
            <a:r>
              <a:rPr lang="en-US" sz="2000" dirty="0" err="1"/>
              <a:t>url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www.passpraxis.weebly.com</a:t>
            </a:r>
            <a:r>
              <a:rPr lang="en-US" sz="2000" dirty="0"/>
              <a:t> (there are connections to Khan Academy, you will be given a Diagnostic exam which will help you to zoom in and focus on your areas of deficiency.  When you pass this program, you are ready to pass your Praxis I Core Academic Skills Assessment!!).</a:t>
            </a:r>
          </a:p>
        </p:txBody>
      </p:sp>
    </p:spTree>
    <p:extLst>
      <p:ext uri="{BB962C8B-B14F-4D97-AF65-F5344CB8AC3E}">
        <p14:creationId xmlns:p14="http://schemas.microsoft.com/office/powerpoint/2010/main" val="28645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F9A6-C915-4D3D-9B52-15443A960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235" y="-193023"/>
            <a:ext cx="9144000" cy="97490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Montserrat Alternates Black" panose="00000A00000000000000" pitchFamily="50" charset="0"/>
              </a:rPr>
              <a:t>Praxis I- Core Academic Skills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AD0A-D40F-48CB-AC45-BEBB129A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555C-EF76-444F-BDEF-ABC0EC51C4D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CB019-5DAB-4BE9-AD05-8FEB56643718}"/>
              </a:ext>
            </a:extLst>
          </p:cNvPr>
          <p:cNvSpPr txBox="1"/>
          <p:nvPr/>
        </p:nvSpPr>
        <p:spPr>
          <a:xfrm>
            <a:off x="6877878" y="781878"/>
            <a:ext cx="46515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alibri,Arial,Helvetica,sans-serif"/>
              </a:rPr>
              <a:t>In the meantime, Praxis I can be taken at home if you visit the following link.  However, you must have a computer with a camera so that you can be monitored.  Also,  be sure to add Allen University to get a copy of your results</a:t>
            </a:r>
            <a:r>
              <a:rPr lang="en-US" dirty="0">
                <a:solidFill>
                  <a:schemeClr val="bg1"/>
                </a:solidFill>
                <a:latin typeface="Calibri,Arial,Helvetica,sans-serif"/>
              </a:rPr>
              <a:t> by visiting: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,Arial,Helvetica,sans-serif"/>
              </a:rPr>
            </a:b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3200" b="0" i="0" dirty="0">
                <a:effectLst/>
                <a:latin typeface="Calibri,Arial,Helvetica,sans-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https://www.ets.org/s/cv/praxis/the-americas/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,Arial,Helvetica,sans-serif"/>
              </a:rPr>
            </a:b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br>
              <a:rPr lang="en-US" b="0" i="0" dirty="0">
                <a:solidFill>
                  <a:srgbClr val="000000"/>
                </a:solidFill>
                <a:effectLst/>
                <a:latin typeface="Calibri,Arial,Helvetica,sans-serif"/>
              </a:rPr>
            </a:b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Calibri,Arial,Helvetica,sans-serif"/>
              </a:rPr>
              <a:t>Remember, each section is $90/each.  You can take all 3 </a:t>
            </a:r>
            <a:r>
              <a:rPr lang="en-US" dirty="0">
                <a:solidFill>
                  <a:schemeClr val="bg1"/>
                </a:solidFill>
                <a:latin typeface="Calibri,Arial,Helvetica,sans-serif"/>
              </a:rPr>
              <a:t>at once for $150, but I do NOT recommend that!!  </a:t>
            </a:r>
            <a:r>
              <a:rPr lang="en-US" b="0" i="0" dirty="0">
                <a:solidFill>
                  <a:schemeClr val="bg1"/>
                </a:solidFill>
                <a:effectLst/>
                <a:latin typeface="Calibri,Arial,Helvetica,sans-serif"/>
              </a:rPr>
              <a:t>Take the Math, Reading, or Writing (whichever you feel you are strongest) and you must wait 28 days to retest again.</a:t>
            </a:r>
            <a:endParaRPr lang="en-US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{C417717E-00FB-144C-AF7C-DFD4F7EAE1CC}tf16401369</Template>
  <TotalTime>153</TotalTime>
  <Words>287</Words>
  <Application>Microsoft Macintosh PowerPoint</Application>
  <PresentationFormat>Widescreen</PresentationFormat>
  <Paragraphs>41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Calibri,Arial,Helvetica,sans-serif</vt:lpstr>
      <vt:lpstr>Montserrat Alternates Black</vt:lpstr>
      <vt:lpstr>Rockwell</vt:lpstr>
      <vt:lpstr>Wingdings</vt:lpstr>
      <vt:lpstr>Atlas</vt:lpstr>
      <vt:lpstr>Praxis Test Preparation</vt:lpstr>
      <vt:lpstr>Teachers Test Prep</vt:lpstr>
      <vt:lpstr>Study.com</vt:lpstr>
      <vt:lpstr>4 tests.com</vt:lpstr>
      <vt:lpstr>Mometrix</vt:lpstr>
      <vt:lpstr>Praxis test</vt:lpstr>
      <vt:lpstr>Another Great Resource</vt:lpstr>
      <vt:lpstr>Praxis I- Core Academic Skills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 Test Preparation</dc:title>
  <dc:creator>Phyllis Mahmud</dc:creator>
  <cp:lastModifiedBy>Steltz Mary</cp:lastModifiedBy>
  <cp:revision>17</cp:revision>
  <dcterms:created xsi:type="dcterms:W3CDTF">2020-04-16T20:02:21Z</dcterms:created>
  <dcterms:modified xsi:type="dcterms:W3CDTF">2021-11-04T16:54:03Z</dcterms:modified>
</cp:coreProperties>
</file>